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2" r:id="rId4"/>
  </p:sldMasterIdLst>
  <p:notesMasterIdLst>
    <p:notesMasterId r:id="rId14"/>
  </p:notesMasterIdLst>
  <p:handoutMasterIdLst>
    <p:handoutMasterId r:id="rId15"/>
  </p:handoutMasterIdLst>
  <p:sldIdLst>
    <p:sldId id="262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86B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2EEAED-4240-4D55-92DF-D8174C13F439}" v="7" dt="2025-09-17T06:00:26.339"/>
    <p1510:client id="{DECFA329-C9D6-44DC-91A3-A9F5126D8F91}" v="1" dt="2025-09-16T09:29:53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4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Shevchenko" userId="6fdf84da-1afa-4e23-a988-a39babad6803" providerId="ADAL" clId="{9BAFAA2E-6FC4-4089-ABD2-C640717048CC}"/>
    <pc:docChg chg="undo custSel modSld">
      <pc:chgData name="Maria Shevchenko" userId="6fdf84da-1afa-4e23-a988-a39babad6803" providerId="ADAL" clId="{9BAFAA2E-6FC4-4089-ABD2-C640717048CC}" dt="2025-09-16T09:29:57.833" v="88" actId="20577"/>
      <pc:docMkLst>
        <pc:docMk/>
      </pc:docMkLst>
      <pc:sldChg chg="modSp mod">
        <pc:chgData name="Maria Shevchenko" userId="6fdf84da-1afa-4e23-a988-a39babad6803" providerId="ADAL" clId="{9BAFAA2E-6FC4-4089-ABD2-C640717048CC}" dt="2025-09-16T09:26:45.264" v="7" actId="20577"/>
        <pc:sldMkLst>
          <pc:docMk/>
          <pc:sldMk cId="1844941827" sldId="289"/>
        </pc:sldMkLst>
        <pc:spChg chg="mod">
          <ac:chgData name="Maria Shevchenko" userId="6fdf84da-1afa-4e23-a988-a39babad6803" providerId="ADAL" clId="{9BAFAA2E-6FC4-4089-ABD2-C640717048CC}" dt="2025-09-16T09:26:45.264" v="7" actId="20577"/>
          <ac:spMkLst>
            <pc:docMk/>
            <pc:sldMk cId="1844941827" sldId="289"/>
            <ac:spMk id="3" creationId="{D4A2EB3F-4D60-451F-8F45-7D6654D2FCD9}"/>
          </ac:spMkLst>
        </pc:spChg>
      </pc:sldChg>
      <pc:sldChg chg="modSp mod">
        <pc:chgData name="Maria Shevchenko" userId="6fdf84da-1afa-4e23-a988-a39babad6803" providerId="ADAL" clId="{9BAFAA2E-6FC4-4089-ABD2-C640717048CC}" dt="2025-09-16T09:29:57.833" v="88" actId="20577"/>
        <pc:sldMkLst>
          <pc:docMk/>
          <pc:sldMk cId="1905185583" sldId="290"/>
        </pc:sldMkLst>
        <pc:spChg chg="mod">
          <ac:chgData name="Maria Shevchenko" userId="6fdf84da-1afa-4e23-a988-a39babad6803" providerId="ADAL" clId="{9BAFAA2E-6FC4-4089-ABD2-C640717048CC}" dt="2025-09-16T09:29:57.833" v="88" actId="20577"/>
          <ac:spMkLst>
            <pc:docMk/>
            <pc:sldMk cId="1905185583" sldId="290"/>
            <ac:spMk id="9" creationId="{312759FE-30E8-8D28-7A00-37E5158D51A0}"/>
          </ac:spMkLst>
        </pc:spChg>
        <pc:spChg chg="mod">
          <ac:chgData name="Maria Shevchenko" userId="6fdf84da-1afa-4e23-a988-a39babad6803" providerId="ADAL" clId="{9BAFAA2E-6FC4-4089-ABD2-C640717048CC}" dt="2025-09-16T09:29:43.132" v="85" actId="20577"/>
          <ac:spMkLst>
            <pc:docMk/>
            <pc:sldMk cId="1905185583" sldId="290"/>
            <ac:spMk id="23" creationId="{429735D9-289B-1476-F3EB-283D41E6892B}"/>
          </ac:spMkLst>
        </pc:spChg>
      </pc:sldChg>
    </pc:docChg>
  </pc:docChgLst>
  <pc:docChgLst>
    <pc:chgData name="Oleksandr Rudnov" userId="21baedce-af97-4d1e-9f68-e8fa061abe06" providerId="ADAL" clId="{F7047B21-6DC1-46B0-BCB7-5C930A9134F9}"/>
    <pc:docChg chg="undo custSel modSld">
      <pc:chgData name="Oleksandr Rudnov" userId="21baedce-af97-4d1e-9f68-e8fa061abe06" providerId="ADAL" clId="{F7047B21-6DC1-46B0-BCB7-5C930A9134F9}" dt="2025-09-17T06:00:52.626" v="23" actId="26606"/>
      <pc:docMkLst>
        <pc:docMk/>
      </pc:docMkLst>
      <pc:sldChg chg="addSp delSp modSp mod modClrScheme chgLayout">
        <pc:chgData name="Oleksandr Rudnov" userId="21baedce-af97-4d1e-9f68-e8fa061abe06" providerId="ADAL" clId="{F7047B21-6DC1-46B0-BCB7-5C930A9134F9}" dt="2025-09-17T06:00:52.626" v="23" actId="26606"/>
        <pc:sldMkLst>
          <pc:docMk/>
          <pc:sldMk cId="1844941827" sldId="289"/>
        </pc:sldMkLst>
        <pc:spChg chg="mod ord">
          <ac:chgData name="Oleksandr Rudnov" userId="21baedce-af97-4d1e-9f68-e8fa061abe06" providerId="ADAL" clId="{F7047B21-6DC1-46B0-BCB7-5C930A9134F9}" dt="2025-09-17T06:00:52.626" v="23" actId="26606"/>
          <ac:spMkLst>
            <pc:docMk/>
            <pc:sldMk cId="1844941827" sldId="289"/>
            <ac:spMk id="3" creationId="{D4A2EB3F-4D60-451F-8F45-7D6654D2FCD9}"/>
          </ac:spMkLst>
        </pc:spChg>
        <pc:spChg chg="mod">
          <ac:chgData name="Oleksandr Rudnov" userId="21baedce-af97-4d1e-9f68-e8fa061abe06" providerId="ADAL" clId="{F7047B21-6DC1-46B0-BCB7-5C930A9134F9}" dt="2025-09-17T06:00:52.626" v="23" actId="26606"/>
          <ac:spMkLst>
            <pc:docMk/>
            <pc:sldMk cId="1844941827" sldId="289"/>
            <ac:spMk id="23" creationId="{8724600D-0124-20E8-9E23-970DBA7EA59C}"/>
          </ac:spMkLst>
        </pc:spChg>
        <pc:spChg chg="add del mod">
          <ac:chgData name="Oleksandr Rudnov" userId="21baedce-af97-4d1e-9f68-e8fa061abe06" providerId="ADAL" clId="{F7047B21-6DC1-46B0-BCB7-5C930A9134F9}" dt="2025-09-17T06:00:47.210" v="16" actId="26606"/>
          <ac:spMkLst>
            <pc:docMk/>
            <pc:sldMk cId="1844941827" sldId="289"/>
            <ac:spMk id="35" creationId="{42C661C2-EBCF-72C8-6F17-20B56A23BDDB}"/>
          </ac:spMkLst>
        </pc:spChg>
        <pc:spChg chg="add del mod">
          <ac:chgData name="Oleksandr Rudnov" userId="21baedce-af97-4d1e-9f68-e8fa061abe06" providerId="ADAL" clId="{F7047B21-6DC1-46B0-BCB7-5C930A9134F9}" dt="2025-09-17T06:00:47.210" v="16" actId="26606"/>
          <ac:spMkLst>
            <pc:docMk/>
            <pc:sldMk cId="1844941827" sldId="289"/>
            <ac:spMk id="37" creationId="{5F54A7EC-E7FB-E113-BCFD-BC3906C7A450}"/>
          </ac:spMkLst>
        </pc:spChg>
        <pc:spChg chg="add del mod">
          <ac:chgData name="Oleksandr Rudnov" userId="21baedce-af97-4d1e-9f68-e8fa061abe06" providerId="ADAL" clId="{F7047B21-6DC1-46B0-BCB7-5C930A9134F9}" dt="2025-09-17T06:00:47.210" v="16" actId="26606"/>
          <ac:spMkLst>
            <pc:docMk/>
            <pc:sldMk cId="1844941827" sldId="289"/>
            <ac:spMk id="39" creationId="{EC39272F-F77D-D023-2E30-832F00A1A547}"/>
          </ac:spMkLst>
        </pc:spChg>
        <pc:spChg chg="add del mod">
          <ac:chgData name="Oleksandr Rudnov" userId="21baedce-af97-4d1e-9f68-e8fa061abe06" providerId="ADAL" clId="{F7047B21-6DC1-46B0-BCB7-5C930A9134F9}" dt="2025-09-17T06:00:48.627" v="18" actId="26606"/>
          <ac:spMkLst>
            <pc:docMk/>
            <pc:sldMk cId="1844941827" sldId="289"/>
            <ac:spMk id="41" creationId="{C5ACEDF3-EF60-9CA6-B092-8B0F1E8CC9F9}"/>
          </ac:spMkLst>
        </pc:spChg>
        <pc:spChg chg="add del mod">
          <ac:chgData name="Oleksandr Rudnov" userId="21baedce-af97-4d1e-9f68-e8fa061abe06" providerId="ADAL" clId="{F7047B21-6DC1-46B0-BCB7-5C930A9134F9}" dt="2025-09-17T06:00:48.627" v="18" actId="26606"/>
          <ac:spMkLst>
            <pc:docMk/>
            <pc:sldMk cId="1844941827" sldId="289"/>
            <ac:spMk id="42" creationId="{19E673DC-BD24-C3F0-90EC-4801AF3B6121}"/>
          </ac:spMkLst>
        </pc:spChg>
        <pc:spChg chg="add del mod">
          <ac:chgData name="Oleksandr Rudnov" userId="21baedce-af97-4d1e-9f68-e8fa061abe06" providerId="ADAL" clId="{F7047B21-6DC1-46B0-BCB7-5C930A9134F9}" dt="2025-09-17T06:00:48.627" v="18" actId="26606"/>
          <ac:spMkLst>
            <pc:docMk/>
            <pc:sldMk cId="1844941827" sldId="289"/>
            <ac:spMk id="43" creationId="{1E5BE2A3-555B-11B4-C59C-BA98653B9157}"/>
          </ac:spMkLst>
        </pc:spChg>
        <pc:spChg chg="add del mod">
          <ac:chgData name="Oleksandr Rudnov" userId="21baedce-af97-4d1e-9f68-e8fa061abe06" providerId="ADAL" clId="{F7047B21-6DC1-46B0-BCB7-5C930A9134F9}" dt="2025-09-17T06:00:49.689" v="20" actId="26606"/>
          <ac:spMkLst>
            <pc:docMk/>
            <pc:sldMk cId="1844941827" sldId="289"/>
            <ac:spMk id="45" creationId="{7991E5C0-7CE4-8317-FF2A-D73FFA473800}"/>
          </ac:spMkLst>
        </pc:spChg>
        <pc:spChg chg="add del mod">
          <ac:chgData name="Oleksandr Rudnov" userId="21baedce-af97-4d1e-9f68-e8fa061abe06" providerId="ADAL" clId="{F7047B21-6DC1-46B0-BCB7-5C930A9134F9}" dt="2025-09-17T06:00:49.689" v="20" actId="26606"/>
          <ac:spMkLst>
            <pc:docMk/>
            <pc:sldMk cId="1844941827" sldId="289"/>
            <ac:spMk id="46" creationId="{98BF8BAB-DD0C-9311-6814-FCBA3BC7605D}"/>
          </ac:spMkLst>
        </pc:spChg>
        <pc:spChg chg="add del mod">
          <ac:chgData name="Oleksandr Rudnov" userId="21baedce-af97-4d1e-9f68-e8fa061abe06" providerId="ADAL" clId="{F7047B21-6DC1-46B0-BCB7-5C930A9134F9}" dt="2025-09-17T06:00:49.689" v="20" actId="26606"/>
          <ac:spMkLst>
            <pc:docMk/>
            <pc:sldMk cId="1844941827" sldId="289"/>
            <ac:spMk id="47" creationId="{2925746E-EB7F-D754-CA3C-368308E76A13}"/>
          </ac:spMkLst>
        </pc:spChg>
        <pc:spChg chg="add del mod">
          <ac:chgData name="Oleksandr Rudnov" userId="21baedce-af97-4d1e-9f68-e8fa061abe06" providerId="ADAL" clId="{F7047B21-6DC1-46B0-BCB7-5C930A9134F9}" dt="2025-09-17T06:00:52.621" v="22" actId="26606"/>
          <ac:spMkLst>
            <pc:docMk/>
            <pc:sldMk cId="1844941827" sldId="289"/>
            <ac:spMk id="49" creationId="{D54A0847-113A-43C5-BB4E-56B4E08EE17A}"/>
          </ac:spMkLst>
        </pc:spChg>
        <pc:spChg chg="add del mod">
          <ac:chgData name="Oleksandr Rudnov" userId="21baedce-af97-4d1e-9f68-e8fa061abe06" providerId="ADAL" clId="{F7047B21-6DC1-46B0-BCB7-5C930A9134F9}" dt="2025-09-17T06:00:52.621" v="22" actId="26606"/>
          <ac:spMkLst>
            <pc:docMk/>
            <pc:sldMk cId="1844941827" sldId="289"/>
            <ac:spMk id="50" creationId="{BC5E09A8-68EC-80A0-B6DA-6FAE347DF387}"/>
          </ac:spMkLst>
        </pc:spChg>
        <pc:spChg chg="add del mod">
          <ac:chgData name="Oleksandr Rudnov" userId="21baedce-af97-4d1e-9f68-e8fa061abe06" providerId="ADAL" clId="{F7047B21-6DC1-46B0-BCB7-5C930A9134F9}" dt="2025-09-17T06:00:52.621" v="22" actId="26606"/>
          <ac:spMkLst>
            <pc:docMk/>
            <pc:sldMk cId="1844941827" sldId="289"/>
            <ac:spMk id="51" creationId="{1AFD5CA2-7223-3F0F-F1B6-2E1370726CA3}"/>
          </ac:spMkLst>
        </pc:spChg>
        <pc:spChg chg="add mod">
          <ac:chgData name="Oleksandr Rudnov" userId="21baedce-af97-4d1e-9f68-e8fa061abe06" providerId="ADAL" clId="{F7047B21-6DC1-46B0-BCB7-5C930A9134F9}" dt="2025-09-17T06:00:52.626" v="23" actId="26606"/>
          <ac:spMkLst>
            <pc:docMk/>
            <pc:sldMk cId="1844941827" sldId="289"/>
            <ac:spMk id="53" creationId="{42C661C2-EBCF-72C8-6F17-20B56A23BDDB}"/>
          </ac:spMkLst>
        </pc:spChg>
        <pc:spChg chg="add mod">
          <ac:chgData name="Oleksandr Rudnov" userId="21baedce-af97-4d1e-9f68-e8fa061abe06" providerId="ADAL" clId="{F7047B21-6DC1-46B0-BCB7-5C930A9134F9}" dt="2025-09-17T06:00:52.626" v="23" actId="26606"/>
          <ac:spMkLst>
            <pc:docMk/>
            <pc:sldMk cId="1844941827" sldId="289"/>
            <ac:spMk id="54" creationId="{5F54A7EC-E7FB-E113-BCFD-BC3906C7A450}"/>
          </ac:spMkLst>
        </pc:spChg>
        <pc:spChg chg="add mod">
          <ac:chgData name="Oleksandr Rudnov" userId="21baedce-af97-4d1e-9f68-e8fa061abe06" providerId="ADAL" clId="{F7047B21-6DC1-46B0-BCB7-5C930A9134F9}" dt="2025-09-17T06:00:52.626" v="23" actId="26606"/>
          <ac:spMkLst>
            <pc:docMk/>
            <pc:sldMk cId="1844941827" sldId="289"/>
            <ac:spMk id="55" creationId="{EC39272F-F77D-D023-2E30-832F00A1A547}"/>
          </ac:spMkLst>
        </pc:spChg>
        <pc:picChg chg="mod">
          <ac:chgData name="Oleksandr Rudnov" userId="21baedce-af97-4d1e-9f68-e8fa061abe06" providerId="ADAL" clId="{F7047B21-6DC1-46B0-BCB7-5C930A9134F9}" dt="2025-09-17T06:00:52.626" v="23" actId="26606"/>
          <ac:picMkLst>
            <pc:docMk/>
            <pc:sldMk cId="1844941827" sldId="289"/>
            <ac:picMk id="30" creationId="{ED30F581-C5C9-66BD-86A7-712F14AB30DC}"/>
          </ac:picMkLst>
        </pc:picChg>
      </pc:sldChg>
      <pc:sldChg chg="modSp mod">
        <pc:chgData name="Oleksandr Rudnov" userId="21baedce-af97-4d1e-9f68-e8fa061abe06" providerId="ADAL" clId="{F7047B21-6DC1-46B0-BCB7-5C930A9134F9}" dt="2025-09-17T06:00:20.528" v="12" actId="27636"/>
        <pc:sldMkLst>
          <pc:docMk/>
          <pc:sldMk cId="3313398277" sldId="295"/>
        </pc:sldMkLst>
        <pc:spChg chg="mod">
          <ac:chgData name="Oleksandr Rudnov" userId="21baedce-af97-4d1e-9f68-e8fa061abe06" providerId="ADAL" clId="{F7047B21-6DC1-46B0-BCB7-5C930A9134F9}" dt="2025-09-17T06:00:20.528" v="12" actId="27636"/>
          <ac:spMkLst>
            <pc:docMk/>
            <pc:sldMk cId="3313398277" sldId="295"/>
            <ac:spMk id="3" creationId="{0F176A34-8BC7-478E-872B-9BE4704A7234}"/>
          </ac:spMkLst>
        </pc:spChg>
      </pc:sldChg>
      <pc:sldChg chg="modSp mod">
        <pc:chgData name="Oleksandr Rudnov" userId="21baedce-af97-4d1e-9f68-e8fa061abe06" providerId="ADAL" clId="{F7047B21-6DC1-46B0-BCB7-5C930A9134F9}" dt="2025-09-17T06:00:26.415" v="14" actId="27636"/>
        <pc:sldMkLst>
          <pc:docMk/>
          <pc:sldMk cId="1922349618" sldId="296"/>
        </pc:sldMkLst>
        <pc:spChg chg="mod">
          <ac:chgData name="Oleksandr Rudnov" userId="21baedce-af97-4d1e-9f68-e8fa061abe06" providerId="ADAL" clId="{F7047B21-6DC1-46B0-BCB7-5C930A9134F9}" dt="2025-09-17T06:00:26.415" v="14" actId="27636"/>
          <ac:spMkLst>
            <pc:docMk/>
            <pc:sldMk cId="1922349618" sldId="296"/>
            <ac:spMk id="3" creationId="{5357D26A-D58F-64A7-439D-90347673A11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C51C6-8CD9-4F7F-B899-B259B522AF31}" type="datetime1">
              <a:rPr lang="en-GB" smtClean="0"/>
              <a:t>17/09/2025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12:03.8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12:04.7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12:05.9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12:08.4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12:10.6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8:12:14.6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EBA25-0AFC-482A-A4F4-4C60B04CD784}" type="datetime1">
              <a:rPr lang="en-GB" smtClean="0"/>
              <a:pPr/>
              <a:t>17/09/2025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54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153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7D5FF-7D82-908D-1386-46A14A4F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428514-9DE5-638C-3CBF-A5C453D24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0F42C-BE67-9B88-CC10-542BEC872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CDA7-2410-5EC1-5AED-A2DC91CE4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08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CD94E-440A-D5CA-08D2-9849F418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E6CC1-EDB7-3A3B-8061-B161C9570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85AB4-E623-30EB-86EA-FAACA3B22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6CF7C-F34D-9219-0FD3-D3213E3F6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0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B77AA-A089-B015-8CF3-9BFFEFC7D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85EF8-174B-433C-2018-177509D9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077A3B-2E69-E6F5-A0B5-6BED2B8F3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73335-29CE-8FC3-AAA5-EAD8F57AB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154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C419-FC9E-9791-6325-D6E686A9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57535-5330-A858-3C23-8CADFD562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976A8-D121-AE49-3146-8B103470A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67CFD-39B8-FDA5-6476-22F01548A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45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05EEC-E00B-F483-3BB7-E5536A02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084AF-654F-5D72-97E5-5DBC88B68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BEC3E5-9CC0-BBCE-FBD8-394837538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5FEC8-9A39-2CA2-78CB-D46D804EC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00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62EA-2129-93F4-0408-1254346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173B9-2328-B013-A8F6-569F956BB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0824A-D591-6C38-2AE2-E1B51546C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7AD1-A172-7160-E83B-6213481EC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31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5ED2-DC0F-143E-2F51-D56970ED4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F13FB-AF33-C23C-4E69-56AE4F542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864FE-E43C-E3E1-7DA3-B49FED69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FBF20-77A2-736F-2226-BFA7E376A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56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7663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001254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0820968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79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6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185013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337682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319526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6603689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125332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678380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5684256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011083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2291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673" r:id="rId14"/>
    <p:sldLayoutId id="2147483676" r:id="rId15"/>
    <p:sldLayoutId id="2147483699" r:id="rId16"/>
    <p:sldLayoutId id="2147483700" r:id="rId17"/>
    <p:sldLayoutId id="2147483692" r:id="rId18"/>
    <p:sldLayoutId id="2147483681" r:id="rId19"/>
    <p:sldLayoutId id="214748369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0.png"/><Relationship Id="rId7" Type="http://schemas.openxmlformats.org/officeDocument/2006/relationships/customXml" Target="../ink/ink2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customXml" Target="../ink/ink6.xml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21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F667F68-8175-1502-ED3E-09471F48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1702"/>
          <a:stretch>
            <a:fillRect/>
          </a:stretch>
        </p:blipFill>
        <p:spPr>
          <a:xfrm>
            <a:off x="180975" y="247650"/>
            <a:ext cx="2466975" cy="195262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5950E2B-D095-FD1A-1394-C098F485B96B}"/>
              </a:ext>
            </a:extLst>
          </p:cNvPr>
          <p:cNvCxnSpPr>
            <a:cxnSpLocks/>
          </p:cNvCxnSpPr>
          <p:nvPr/>
        </p:nvCxnSpPr>
        <p:spPr>
          <a:xfrm>
            <a:off x="0" y="4842587"/>
            <a:ext cx="12192000" cy="0"/>
          </a:xfrm>
          <a:prstGeom prst="line">
            <a:avLst/>
          </a:prstGeom>
          <a:ln w="2520950">
            <a:solidFill>
              <a:srgbClr val="2CB86B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F84140-B6A9-8194-B0E4-274A1273C6D2}"/>
              </a:ext>
            </a:extLst>
          </p:cNvPr>
          <p:cNvSpPr txBox="1"/>
          <p:nvPr/>
        </p:nvSpPr>
        <p:spPr>
          <a:xfrm>
            <a:off x="110412" y="3900196"/>
            <a:ext cx="11971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000" b="1" dirty="0">
                <a:solidFill>
                  <a:schemeClr val="bg1"/>
                </a:solidFill>
              </a:rPr>
              <a:t>Інуструкція з використання </a:t>
            </a:r>
            <a:r>
              <a:rPr lang="en-US" sz="3000" b="1" dirty="0">
                <a:solidFill>
                  <a:schemeClr val="bg1"/>
                </a:solidFill>
              </a:rPr>
              <a:t>Fleet Bot </a:t>
            </a:r>
            <a:r>
              <a:rPr lang="uk-UA" sz="3000" b="1" dirty="0">
                <a:solidFill>
                  <a:schemeClr val="bg1"/>
                </a:solidFill>
              </a:rPr>
              <a:t>для користувачів </a:t>
            </a:r>
            <a:r>
              <a:rPr lang="en-US" sz="3000" b="1" dirty="0">
                <a:solidFill>
                  <a:schemeClr val="bg1"/>
                </a:solidFill>
              </a:rPr>
              <a:t>Telegram</a:t>
            </a:r>
            <a:endParaRPr lang="uk-UA" sz="3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74E7D5-36C0-E611-F052-4045A9143283}"/>
              </a:ext>
            </a:extLst>
          </p:cNvPr>
          <p:cNvSpPr txBox="1"/>
          <p:nvPr/>
        </p:nvSpPr>
        <p:spPr>
          <a:xfrm>
            <a:off x="110412" y="4685207"/>
            <a:ext cx="1197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b="1" i="1" dirty="0">
                <a:solidFill>
                  <a:schemeClr val="accent1">
                    <a:lumMod val="90000"/>
                  </a:schemeClr>
                </a:solidFill>
              </a:rPr>
              <a:t>User Guide for Fleet Bot in Telegram</a:t>
            </a:r>
            <a:endParaRPr lang="en-GB" sz="4000" b="1" i="1" dirty="0">
              <a:solidFill>
                <a:schemeClr val="accent1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724600D-0124-20E8-9E23-970DBA7E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endParaRPr lang="en-GB" sz="1800"/>
          </a:p>
          <a:p>
            <a:r>
              <a:rPr lang="en-GB" sz="1800" b="1"/>
              <a:t>The bot was created to simplify working with paper reports. Now, documents related to vehicles can be filled out directly online in just a few minutes using the bot. To use it, you need to be a Telegram platform user.</a:t>
            </a:r>
            <a:endParaRPr lang="uk-UA" sz="1800" b="1"/>
          </a:p>
          <a:p>
            <a:r>
              <a:rPr lang="en-GB" sz="1800" b="1"/>
              <a:t>STEP-BY-STEP INSTRUCTIONS</a:t>
            </a:r>
            <a:r>
              <a:rPr lang="uk-UA" sz="1800" b="1"/>
              <a:t> </a:t>
            </a:r>
            <a:r>
              <a:rPr lang="en-US" sz="1800" b="1"/>
              <a:t>ARE PROVIDED BELOW</a:t>
            </a:r>
            <a:endParaRPr lang="en-GB" sz="1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/>
              <a:t>Бот було створено для спрощення роботи з паперовими звітами. Тепер документи які стосуються автомобілів, можна заповнювати безпосередньо онлайн за лічені хвилини за допомогою бота. Для його використання необхідно бу</a:t>
            </a:r>
            <a:r>
              <a:rPr lang="uk-UA" sz="2400"/>
              <a:t>ти</a:t>
            </a:r>
            <a:r>
              <a:rPr lang="ru-RU" sz="2400"/>
              <a:t> користувачем платформи Telegram.</a:t>
            </a:r>
            <a:endParaRPr lang="en-GB" sz="2400"/>
          </a:p>
          <a:p>
            <a:pPr rtl="0"/>
            <a:r>
              <a:rPr lang="uk-UA" sz="2400" b="1"/>
              <a:t>ПОКРОКОВА ІНСТУКЦІЯ ЗНАХОДИТЬСЯ НИЖЧЕ</a:t>
            </a:r>
            <a:endParaRPr lang="en-GB" sz="2400" b="1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30F581-C5C9-66BD-86A7-712F14AB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60" b="1029"/>
          <a:stretch>
            <a:fillRect/>
          </a:stretch>
        </p:blipFill>
        <p:spPr>
          <a:xfrm>
            <a:off x="6172200" y="3468277"/>
            <a:ext cx="5181600" cy="1066033"/>
          </a:xfrm>
          <a:prstGeom prst="rect">
            <a:avLst/>
          </a:prstGeom>
          <a:noFill/>
        </p:spPr>
      </p:pic>
      <p:sp>
        <p:nvSpPr>
          <p:cNvPr id="53" name="Date Placeholder 4">
            <a:extLst>
              <a:ext uri="{FF2B5EF4-FFF2-40B4-BE49-F238E27FC236}">
                <a16:creationId xmlns:a16="http://schemas.microsoft.com/office/drawing/2014/main" id="{42C661C2-EBCF-72C8-6F17-20B56A23B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4" name="Footer Placeholder 5">
            <a:extLst>
              <a:ext uri="{FF2B5EF4-FFF2-40B4-BE49-F238E27FC236}">
                <a16:creationId xmlns:a16="http://schemas.microsoft.com/office/drawing/2014/main" id="{5F54A7EC-E7FB-E113-BCFD-BC3906C7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Pitch Deck</a:t>
            </a:r>
          </a:p>
        </p:txBody>
      </p:sp>
      <p:sp>
        <p:nvSpPr>
          <p:cNvPr id="55" name="Slide Number Placeholder 6">
            <a:extLst>
              <a:ext uri="{FF2B5EF4-FFF2-40B4-BE49-F238E27FC236}">
                <a16:creationId xmlns:a16="http://schemas.microsoft.com/office/drawing/2014/main" id="{EC39272F-F77D-D023-2E30-832F00A1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GB" noProof="0" smtClean="0"/>
              <a:pPr rtl="0">
                <a:spcAft>
                  <a:spcPts val="600"/>
                </a:spcAft>
              </a:pPr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68665-CA8B-B8DD-3E30-223F8044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0669F-5904-3879-1DBE-3D42823D9C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55" y="1530635"/>
            <a:ext cx="11933381" cy="1539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GB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rtl="0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29735D9-289B-1476-F3EB-283D41E689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964" y="1450109"/>
            <a:ext cx="11804073" cy="21243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Перейдіть у </a:t>
            </a:r>
            <a:r>
              <a:rPr lang="en-GB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Telegram </a:t>
            </a:r>
            <a:r>
              <a:rPr lang="uk-UA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за посиланням </a:t>
            </a:r>
            <a:r>
              <a:rPr lang="uk-UA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@</a:t>
            </a:r>
            <a:r>
              <a:rPr lang="en-GB" sz="2000" b="1" i="1" dirty="0" err="1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userinfobot</a:t>
            </a:r>
            <a:r>
              <a:rPr lang="uk-UA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Скопіюють свій </a:t>
            </a:r>
            <a:r>
              <a:rPr lang="en-GB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ID </a:t>
            </a:r>
            <a:r>
              <a:rPr lang="uk-UA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номер.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Надішліть його </a:t>
            </a:r>
            <a:r>
              <a:rPr lang="uk-UA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Олександру Руднову +380 98 793 86 74 </a:t>
            </a:r>
            <a:r>
              <a:rPr lang="uk-UA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в особисті повідомлення разом із текстом: </a:t>
            </a:r>
            <a:r>
              <a:rPr lang="uk-UA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"Ім’я Прізвище латиницею"  </a:t>
            </a:r>
            <a:br>
              <a:rPr lang="uk-UA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</a:br>
            <a:r>
              <a:rPr lang="uk-UA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		</a:t>
            </a:r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Це необхідно тільки якщо Ви ще не були додані до бота як користувач!</a:t>
            </a: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endParaRPr lang="en-GB" sz="2000" b="1" i="1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15CCD6-73CA-688C-8050-0C0EC486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60" b="1029"/>
          <a:stretch>
            <a:fillRect/>
          </a:stretch>
        </p:blipFill>
        <p:spPr>
          <a:xfrm>
            <a:off x="0" y="6356722"/>
            <a:ext cx="12192000" cy="128054"/>
          </a:xfrm>
          <a:prstGeom prst="rect">
            <a:avLst/>
          </a:prstGeom>
        </p:spPr>
      </p:pic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9C9D60B3-FEB9-53DC-0D20-722DC1A4DB64}"/>
              </a:ext>
            </a:extLst>
          </p:cNvPr>
          <p:cNvSpPr txBox="1">
            <a:spLocks/>
          </p:cNvSpPr>
          <p:nvPr/>
        </p:nvSpPr>
        <p:spPr>
          <a:xfrm>
            <a:off x="424873" y="184728"/>
            <a:ext cx="11236036" cy="1265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  <a:p>
            <a:pPr algn="ctr"/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Крок 1. </a:t>
            </a:r>
            <a:r>
              <a:rPr lang="uk-UA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Отримання </a:t>
            </a:r>
            <a:r>
              <a:rPr lang="en-GB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ID</a:t>
            </a:r>
            <a:r>
              <a:rPr lang="uk-UA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/ </a:t>
            </a:r>
            <a:r>
              <a:rPr lang="en-GB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Step 1.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Getting your ID</a:t>
            </a:r>
            <a:endParaRPr lang="uk-UA" sz="3600" b="1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en-GB" sz="3600" b="1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312759FE-30E8-8D28-7A00-37E5158D51A0}"/>
              </a:ext>
            </a:extLst>
          </p:cNvPr>
          <p:cNvSpPr txBox="1">
            <a:spLocks/>
          </p:cNvSpPr>
          <p:nvPr/>
        </p:nvSpPr>
        <p:spPr>
          <a:xfrm>
            <a:off x="272473" y="3903415"/>
            <a:ext cx="11804073" cy="212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Open Telegram and go to </a:t>
            </a:r>
            <a:r>
              <a:rPr lang="en-GB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@userinfobot</a:t>
            </a:r>
            <a:r>
              <a:rPr lang="en-GB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</a:t>
            </a:r>
            <a:endParaRPr lang="uk-UA" sz="2000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Copy your ID number.</a:t>
            </a:r>
            <a:endParaRPr lang="uk-UA" sz="2000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Send it to </a:t>
            </a:r>
            <a:r>
              <a:rPr lang="en-GB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Oleksandr </a:t>
            </a:r>
            <a:r>
              <a:rPr lang="en-GB" sz="2000" b="1" i="1" dirty="0" err="1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Rudnov</a:t>
            </a:r>
            <a:r>
              <a:rPr lang="uk-UA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+380 98 793 86 74</a:t>
            </a:r>
            <a:r>
              <a:rPr lang="en-GB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in a private message along with the text:</a:t>
            </a:r>
            <a:r>
              <a:rPr lang="uk-UA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"First</a:t>
            </a:r>
            <a:r>
              <a:rPr lang="uk-UA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Name Last</a:t>
            </a:r>
            <a:r>
              <a:rPr lang="uk-UA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2000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Name in Latin letters"</a:t>
            </a:r>
            <a:r>
              <a:rPr lang="en-GB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</a:t>
            </a:r>
            <a:r>
              <a:rPr lang="uk-UA" sz="2000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GB" sz="2000" i="1" dirty="0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This is required only if you have not yet been added as a user to the bot!</a:t>
            </a:r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endParaRPr lang="en-GB" sz="2000" b="1" i="1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8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322A-3830-463A-C83E-B0936E84F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70C2D-AF32-3EFA-6C1F-24545B1E07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55" y="1530635"/>
            <a:ext cx="11933381" cy="1539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GB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rtl="0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501F9C-67DE-C95C-D7D2-602B8C4573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60" b="1029"/>
          <a:stretch>
            <a:fillRect/>
          </a:stretch>
        </p:blipFill>
        <p:spPr>
          <a:xfrm>
            <a:off x="0" y="6356722"/>
            <a:ext cx="12192000" cy="128054"/>
          </a:xfrm>
          <a:prstGeom prst="rect">
            <a:avLst/>
          </a:prstGeom>
        </p:spPr>
      </p:pic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B4AADC3E-27D1-4532-2C87-8CCC16286E68}"/>
              </a:ext>
            </a:extLst>
          </p:cNvPr>
          <p:cNvSpPr txBox="1">
            <a:spLocks/>
          </p:cNvSpPr>
          <p:nvPr/>
        </p:nvSpPr>
        <p:spPr>
          <a:xfrm>
            <a:off x="424873" y="184728"/>
            <a:ext cx="11236036" cy="1265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  <a:p>
            <a:pPr algn="ctr"/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Крок 1. </a:t>
            </a:r>
            <a:r>
              <a:rPr lang="uk-UA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Отримання </a:t>
            </a:r>
            <a:r>
              <a:rPr lang="en-GB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ID</a:t>
            </a:r>
            <a:r>
              <a:rPr lang="uk-UA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/ </a:t>
            </a:r>
            <a:r>
              <a:rPr lang="en-GB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Step 1.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Getting your ID</a:t>
            </a:r>
            <a:endParaRPr lang="uk-UA" sz="3600" b="1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en-GB" sz="3600" b="1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28B29-8283-CD79-AE1D-932EA71BB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668" y="1428166"/>
            <a:ext cx="8672946" cy="4508647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30F8810-A2E0-C081-1E77-F1AEF3F2034C}"/>
              </a:ext>
            </a:extLst>
          </p:cNvPr>
          <p:cNvSpPr/>
          <p:nvPr/>
        </p:nvSpPr>
        <p:spPr>
          <a:xfrm>
            <a:off x="3158835" y="1382973"/>
            <a:ext cx="1767054" cy="5541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CE555E-CDBE-D86B-C029-AA458EAE743B}"/>
              </a:ext>
            </a:extLst>
          </p:cNvPr>
          <p:cNvCxnSpPr>
            <a:cxnSpLocks/>
          </p:cNvCxnSpPr>
          <p:nvPr/>
        </p:nvCxnSpPr>
        <p:spPr>
          <a:xfrm>
            <a:off x="4673600" y="1858147"/>
            <a:ext cx="2486035" cy="1570853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9EE58AA-5B4A-135D-3BDB-8F9746FC6A3A}"/>
              </a:ext>
            </a:extLst>
          </p:cNvPr>
          <p:cNvSpPr/>
          <p:nvPr/>
        </p:nvSpPr>
        <p:spPr>
          <a:xfrm>
            <a:off x="8631879" y="4198174"/>
            <a:ext cx="1217760" cy="4488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25C892-F745-C065-3019-671899CDBC80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173926" y="4422575"/>
            <a:ext cx="2457953" cy="667286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F2B3F0E-D2A3-F88D-EAE5-94C181D6762A}"/>
              </a:ext>
            </a:extLst>
          </p:cNvPr>
          <p:cNvSpPr/>
          <p:nvPr/>
        </p:nvSpPr>
        <p:spPr>
          <a:xfrm>
            <a:off x="4595725" y="4516603"/>
            <a:ext cx="1634837" cy="91323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98F3B68-A12F-F8AD-D35B-4A75736BC22C}"/>
                  </a:ext>
                </a:extLst>
              </p14:cNvPr>
              <p14:cNvContentPartPr/>
              <p14:nvPr/>
            </p14:nvContentPartPr>
            <p14:xfrm>
              <a:off x="5753967" y="4811724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98F3B68-A12F-F8AD-D35B-4A75736BC2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6327" y="47757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DB580B4-B65F-DE53-531C-547C65A1CA74}"/>
                  </a:ext>
                </a:extLst>
              </p14:cNvPr>
              <p14:cNvContentPartPr/>
              <p14:nvPr/>
            </p14:nvContentPartPr>
            <p14:xfrm>
              <a:off x="5772687" y="481172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DB580B4-B65F-DE53-531C-547C65A1CA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4687" y="47757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40158CF-5214-770A-A8F3-06B9C0B54DF4}"/>
                  </a:ext>
                </a:extLst>
              </p14:cNvPr>
              <p14:cNvContentPartPr/>
              <p14:nvPr/>
            </p14:nvContentPartPr>
            <p14:xfrm>
              <a:off x="5670807" y="4821084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40158CF-5214-770A-A8F3-06B9C0B54D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3167" y="47850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CF904D8-F271-A47D-61D2-D6A40582E62D}"/>
                  </a:ext>
                </a:extLst>
              </p14:cNvPr>
              <p14:cNvContentPartPr/>
              <p14:nvPr/>
            </p14:nvContentPartPr>
            <p14:xfrm>
              <a:off x="5597007" y="4811724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CF904D8-F271-A47D-61D2-D6A40582E6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9007" y="47757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6A205FB-3583-6CDD-0367-D18528D3D5A2}"/>
                  </a:ext>
                </a:extLst>
              </p14:cNvPr>
              <p14:cNvContentPartPr/>
              <p14:nvPr/>
            </p14:nvContentPartPr>
            <p14:xfrm>
              <a:off x="5522847" y="481172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6A205FB-3583-6CDD-0367-D18528D3D5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5207" y="47757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1BC2C1D-E48F-EF4A-311B-15425A7CC304}"/>
                  </a:ext>
                </a:extLst>
              </p14:cNvPr>
              <p14:cNvContentPartPr/>
              <p14:nvPr/>
            </p14:nvContentPartPr>
            <p14:xfrm>
              <a:off x="5504487" y="4821084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1BC2C1D-E48F-EF4A-311B-15425A7CC3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6487" y="4785084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728231C0-7BE2-B89F-8836-42610B5741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211" y="4973218"/>
            <a:ext cx="2955743" cy="1135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E26ABC-F65C-8C05-1CEC-C342BE555566}"/>
              </a:ext>
            </a:extLst>
          </p:cNvPr>
          <p:cNvCxnSpPr>
            <a:cxnSpLocks/>
          </p:cNvCxnSpPr>
          <p:nvPr/>
        </p:nvCxnSpPr>
        <p:spPr>
          <a:xfrm flipH="1">
            <a:off x="1927315" y="5096289"/>
            <a:ext cx="2746285" cy="795689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EF4DDE1-60D2-A136-2F0B-23914A024D7D}"/>
              </a:ext>
            </a:extLst>
          </p:cNvPr>
          <p:cNvSpPr/>
          <p:nvPr/>
        </p:nvSpPr>
        <p:spPr>
          <a:xfrm>
            <a:off x="125211" y="5659611"/>
            <a:ext cx="1879080" cy="4801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3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2701-9E96-414A-1180-4BCF3D61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CC64-ADD1-92AB-D6AF-3D704E631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55" y="1530635"/>
            <a:ext cx="11933381" cy="1539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GB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rtl="0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CB59973-DB1E-3FDC-2B43-157DC9345F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964" y="1450109"/>
            <a:ext cx="11804073" cy="1043709"/>
          </a:xfrm>
        </p:spPr>
        <p:txBody>
          <a:bodyPr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Після підтвердження введіть у пошуку </a:t>
            </a:r>
            <a:r>
              <a:rPr lang="ru-R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@NPA_Fleet_bot</a:t>
            </a:r>
            <a:endParaRPr lang="en-US" sz="2000" b="1" i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After confirmation, search for </a:t>
            </a:r>
            <a:r>
              <a:rPr lang="en-GB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@NPA_Fleet_bot</a:t>
            </a:r>
            <a:endParaRPr lang="uk-UA" sz="2000" b="1" i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endParaRPr lang="en-GB" sz="2000" b="1" i="1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4D322F4-38C1-5D04-118B-C0FAAFCD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60" b="1029"/>
          <a:stretch>
            <a:fillRect/>
          </a:stretch>
        </p:blipFill>
        <p:spPr>
          <a:xfrm>
            <a:off x="0" y="6356722"/>
            <a:ext cx="12192000" cy="128054"/>
          </a:xfrm>
          <a:prstGeom prst="rect">
            <a:avLst/>
          </a:prstGeom>
        </p:spPr>
      </p:pic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43EF454D-6B95-7DBC-6844-8556834A8E74}"/>
              </a:ext>
            </a:extLst>
          </p:cNvPr>
          <p:cNvSpPr txBox="1">
            <a:spLocks/>
          </p:cNvSpPr>
          <p:nvPr/>
        </p:nvSpPr>
        <p:spPr>
          <a:xfrm>
            <a:off x="424873" y="184728"/>
            <a:ext cx="11236036" cy="1265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  <a:p>
            <a:pPr algn="ctr"/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Крок </a:t>
            </a:r>
            <a:r>
              <a:rPr lang="en-US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2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 </a:t>
            </a:r>
            <a:r>
              <a:rPr lang="uk-UA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Доступ до бота / </a:t>
            </a:r>
            <a:r>
              <a:rPr lang="en-GB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Step 2.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Access to the 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4FAE4-7A0C-FAA1-1E87-475FC150A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164" y="2628529"/>
            <a:ext cx="5634181" cy="36391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9871DB-1BD0-FAC0-A267-B6AF6F8BA304}"/>
              </a:ext>
            </a:extLst>
          </p:cNvPr>
          <p:cNvSpPr/>
          <p:nvPr/>
        </p:nvSpPr>
        <p:spPr>
          <a:xfrm>
            <a:off x="3962400" y="2796016"/>
            <a:ext cx="2419927" cy="3542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ACAE40-A543-1C29-2571-CA642969EAB3}"/>
              </a:ext>
            </a:extLst>
          </p:cNvPr>
          <p:cNvSpPr/>
          <p:nvPr/>
        </p:nvSpPr>
        <p:spPr>
          <a:xfrm>
            <a:off x="2886363" y="4231287"/>
            <a:ext cx="3075709" cy="7943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A7FDFB-B583-30F8-57E4-E491980B36E8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424218" y="3150297"/>
            <a:ext cx="748146" cy="1114302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6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8C22-25CF-EF33-5A8C-19F7052EF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8765E-9720-E9D6-F6F5-CC80F2A3B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55" y="1530635"/>
            <a:ext cx="11933381" cy="1539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GB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rtl="0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B541FB9-00D6-E2A7-6EDE-F80869E6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60" b="1029"/>
          <a:stretch>
            <a:fillRect/>
          </a:stretch>
        </p:blipFill>
        <p:spPr>
          <a:xfrm>
            <a:off x="0" y="6356722"/>
            <a:ext cx="12192000" cy="128054"/>
          </a:xfrm>
          <a:prstGeom prst="rect">
            <a:avLst/>
          </a:prstGeom>
        </p:spPr>
      </p:pic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DA29ABD6-981E-4362-30CF-8FD45999E822}"/>
              </a:ext>
            </a:extLst>
          </p:cNvPr>
          <p:cNvSpPr txBox="1">
            <a:spLocks/>
          </p:cNvSpPr>
          <p:nvPr/>
        </p:nvSpPr>
        <p:spPr>
          <a:xfrm>
            <a:off x="424873" y="184728"/>
            <a:ext cx="11236036" cy="1265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  <a:p>
            <a:pPr algn="ctr"/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Крок </a:t>
            </a:r>
            <a:r>
              <a:rPr lang="en-US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3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 </a:t>
            </a:r>
            <a:r>
              <a:rPr lang="uk-UA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Робота з ботом/ </a:t>
            </a:r>
            <a:r>
              <a:rPr lang="en-GB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Step 3.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Working with the bot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189F4F-C98B-5AEB-F9DC-E49A400D5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70" y="1406336"/>
            <a:ext cx="3161109" cy="45295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85F87C-9A7B-83AF-4D1D-C54E3E6BFD18}"/>
              </a:ext>
            </a:extLst>
          </p:cNvPr>
          <p:cNvSpPr/>
          <p:nvPr/>
        </p:nvSpPr>
        <p:spPr>
          <a:xfrm>
            <a:off x="726058" y="1652152"/>
            <a:ext cx="2419927" cy="3542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226428-A175-9684-E395-BEA0C6764164}"/>
              </a:ext>
            </a:extLst>
          </p:cNvPr>
          <p:cNvCxnSpPr>
            <a:cxnSpLocks/>
          </p:cNvCxnSpPr>
          <p:nvPr/>
        </p:nvCxnSpPr>
        <p:spPr>
          <a:xfrm>
            <a:off x="1936021" y="2039692"/>
            <a:ext cx="0" cy="334510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6BBA9A1-D399-0836-1F78-57CCD433BF1B}"/>
              </a:ext>
            </a:extLst>
          </p:cNvPr>
          <p:cNvSpPr/>
          <p:nvPr/>
        </p:nvSpPr>
        <p:spPr>
          <a:xfrm>
            <a:off x="398168" y="5340389"/>
            <a:ext cx="3075709" cy="3770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EB3AB-9FBC-B9C8-01DE-575BF8D29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725" y="1406336"/>
            <a:ext cx="3161109" cy="452958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A65072F-CDE1-F083-2091-D61D8975D61F}"/>
              </a:ext>
            </a:extLst>
          </p:cNvPr>
          <p:cNvSpPr/>
          <p:nvPr/>
        </p:nvSpPr>
        <p:spPr>
          <a:xfrm>
            <a:off x="4651183" y="5277573"/>
            <a:ext cx="2091964" cy="2144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20B334-B6C6-59DE-6FEA-C3DC6AB33AD6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 flipV="1">
            <a:off x="3473877" y="5384800"/>
            <a:ext cx="1177306" cy="144103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DEAB059-093D-C812-BF64-56A2DDE07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7656" y="1406336"/>
            <a:ext cx="3163253" cy="452958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43B4F48-87E1-A6F1-56CC-B24828302D6F}"/>
              </a:ext>
            </a:extLst>
          </p:cNvPr>
          <p:cNvSpPr/>
          <p:nvPr/>
        </p:nvSpPr>
        <p:spPr>
          <a:xfrm>
            <a:off x="8349673" y="4562764"/>
            <a:ext cx="3161109" cy="10105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3DE030-83A0-EEF4-1D01-C4B380B941DD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11933" y="5068040"/>
            <a:ext cx="1637740" cy="316759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3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7CBE1-B7F7-837D-9756-E55316AE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DA0D6-E6E3-2D2F-AB81-02880F37C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55" y="1530635"/>
            <a:ext cx="11933381" cy="1539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GB" dirty="0"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rtl="0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ABB1DE9-B05D-4041-DE72-36082FA6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60" b="1029"/>
          <a:stretch>
            <a:fillRect/>
          </a:stretch>
        </p:blipFill>
        <p:spPr>
          <a:xfrm>
            <a:off x="0" y="6356722"/>
            <a:ext cx="12192000" cy="128054"/>
          </a:xfrm>
          <a:prstGeom prst="rect">
            <a:avLst/>
          </a:prstGeom>
        </p:spPr>
      </p:pic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CE1FB365-37F3-6571-F1C6-E91F4BB706FB}"/>
              </a:ext>
            </a:extLst>
          </p:cNvPr>
          <p:cNvSpPr txBox="1">
            <a:spLocks/>
          </p:cNvSpPr>
          <p:nvPr/>
        </p:nvSpPr>
        <p:spPr>
          <a:xfrm>
            <a:off x="424873" y="184728"/>
            <a:ext cx="11236036" cy="1265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  <a:p>
            <a:pPr algn="ctr"/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Крок </a:t>
            </a:r>
            <a:r>
              <a:rPr lang="en-US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3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 </a:t>
            </a:r>
            <a:r>
              <a:rPr lang="uk-UA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Робота з ботом/ </a:t>
            </a:r>
            <a:r>
              <a:rPr lang="en-GB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Step 3.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Working with the bot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687BB0-4EC0-6458-C333-DAF36BFE61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404"/>
          <a:stretch>
            <a:fillRect/>
          </a:stretch>
        </p:blipFill>
        <p:spPr>
          <a:xfrm>
            <a:off x="17712" y="1759219"/>
            <a:ext cx="3045568" cy="41425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EA5F35-4755-934C-D0A3-41DBF1B32330}"/>
              </a:ext>
            </a:extLst>
          </p:cNvPr>
          <p:cNvSpPr/>
          <p:nvPr/>
        </p:nvSpPr>
        <p:spPr>
          <a:xfrm>
            <a:off x="0" y="4431673"/>
            <a:ext cx="2623127" cy="8953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89A186-13DC-A95F-0174-2F7331DF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9595"/>
          <a:stretch>
            <a:fillRect/>
          </a:stretch>
        </p:blipFill>
        <p:spPr>
          <a:xfrm>
            <a:off x="3098560" y="1759219"/>
            <a:ext cx="3062993" cy="414259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B0D904-EA2B-4144-0813-4F2C4EFDFA0A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623127" y="4099128"/>
            <a:ext cx="968594" cy="780207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C456008-8F2C-64AE-3EE4-E6BA2BDA1BEF}"/>
              </a:ext>
            </a:extLst>
          </p:cNvPr>
          <p:cNvSpPr/>
          <p:nvPr/>
        </p:nvSpPr>
        <p:spPr>
          <a:xfrm>
            <a:off x="3236314" y="3759878"/>
            <a:ext cx="1416322" cy="2845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FBC529-0D6E-1C58-C478-A4B5E5A386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9595"/>
          <a:stretch>
            <a:fillRect/>
          </a:stretch>
        </p:blipFill>
        <p:spPr>
          <a:xfrm>
            <a:off x="6169326" y="1759219"/>
            <a:ext cx="3045568" cy="41425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E70D71-FD0A-4B55-4A38-F3C329D930E5}"/>
              </a:ext>
            </a:extLst>
          </p:cNvPr>
          <p:cNvSpPr/>
          <p:nvPr/>
        </p:nvSpPr>
        <p:spPr>
          <a:xfrm>
            <a:off x="6096000" y="3390104"/>
            <a:ext cx="2649408" cy="63021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043277-FE81-0BB2-C67C-4ADF8D3BE7F8}"/>
              </a:ext>
            </a:extLst>
          </p:cNvPr>
          <p:cNvSpPr/>
          <p:nvPr/>
        </p:nvSpPr>
        <p:spPr>
          <a:xfrm>
            <a:off x="6119275" y="4564064"/>
            <a:ext cx="2151604" cy="7026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A9AB9F-0FA4-8601-7DCC-0D14F5AD9C0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571530" y="3705212"/>
            <a:ext cx="1524470" cy="149871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CB01BC-35F7-7169-9935-EB1C3216C319}"/>
              </a:ext>
            </a:extLst>
          </p:cNvPr>
          <p:cNvCxnSpPr>
            <a:cxnSpLocks/>
          </p:cNvCxnSpPr>
          <p:nvPr/>
        </p:nvCxnSpPr>
        <p:spPr>
          <a:xfrm flipH="1">
            <a:off x="7692110" y="3952964"/>
            <a:ext cx="385703" cy="611100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213275D1-C48B-74FF-1085-2F3B589E63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9164"/>
          <a:stretch>
            <a:fillRect/>
          </a:stretch>
        </p:blipFill>
        <p:spPr>
          <a:xfrm>
            <a:off x="9234621" y="1759218"/>
            <a:ext cx="2957379" cy="414259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D0DEC072-EE57-AF13-DD2C-4D5BDB6F6D28}"/>
              </a:ext>
            </a:extLst>
          </p:cNvPr>
          <p:cNvSpPr/>
          <p:nvPr/>
        </p:nvSpPr>
        <p:spPr>
          <a:xfrm>
            <a:off x="9111830" y="4159786"/>
            <a:ext cx="2775369" cy="9294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8A545FC-046E-4213-6C79-1C590B6642CD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8154013" y="4624511"/>
            <a:ext cx="957817" cy="425534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50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90394-83D7-0760-9A73-ED464F62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76A34-8BC7-478E-872B-9BE4704A7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1" y="1552382"/>
            <a:ext cx="6363854" cy="368463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Після того як всі данні було внесено бот атоматично надсилає звіт на спіробітника з автотранспортних засобів </a:t>
            </a:r>
            <a:r>
              <a:rPr lang="ru-RU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відповідно до обраної локації</a:t>
            </a:r>
            <a:r>
              <a:rPr lang="ru-RU" b="1" i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Після його </a:t>
            </a:r>
            <a:r>
              <a:rPr lang="ru-RU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перевірки та друк</a:t>
            </a:r>
            <a:r>
              <a:rPr lang="uk-UA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у</a:t>
            </a:r>
            <a:r>
              <a:rPr lang="ru-RU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відділом автотранспортних засобів , Вам залишається лише </a:t>
            </a:r>
            <a:r>
              <a:rPr lang="ru-RU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фізично піписати документ у офісі</a:t>
            </a:r>
            <a:r>
              <a:rPr lang="ru-RU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GB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After all the data has been entered, the bot automatically sends a report to the fleet staff according to the </a:t>
            </a:r>
            <a:r>
              <a:rPr lang="en-GB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selected location.</a:t>
            </a:r>
            <a:endParaRPr lang="uk-UA" b="1" dirty="0">
              <a:solidFill>
                <a:srgbClr val="2CB86B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GB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After it has been </a:t>
            </a:r>
            <a:r>
              <a:rPr lang="en-GB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checked and printed by the Fleet Department</a:t>
            </a:r>
            <a:r>
              <a:rPr lang="en-GB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, all you need to do is </a:t>
            </a:r>
            <a:r>
              <a:rPr lang="en-GB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physically sign the document at the office</a:t>
            </a:r>
            <a:r>
              <a:rPr lang="en-GB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</a:t>
            </a:r>
          </a:p>
          <a:p>
            <a:pPr rtl="0"/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2BF68A-FBE1-4DB8-5559-D9DFAFBE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60" b="1029"/>
          <a:stretch>
            <a:fillRect/>
          </a:stretch>
        </p:blipFill>
        <p:spPr>
          <a:xfrm>
            <a:off x="0" y="6356722"/>
            <a:ext cx="12192000" cy="128054"/>
          </a:xfrm>
          <a:prstGeom prst="rect">
            <a:avLst/>
          </a:prstGeom>
        </p:spPr>
      </p:pic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A74DDFCF-FC67-9C7C-1248-29EE3C81EB54}"/>
              </a:ext>
            </a:extLst>
          </p:cNvPr>
          <p:cNvSpPr txBox="1">
            <a:spLocks/>
          </p:cNvSpPr>
          <p:nvPr/>
        </p:nvSpPr>
        <p:spPr>
          <a:xfrm>
            <a:off x="424873" y="184728"/>
            <a:ext cx="11236036" cy="1265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  <a:p>
            <a:pPr algn="ctr"/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Крок </a:t>
            </a:r>
            <a:r>
              <a:rPr lang="en-US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3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. </a:t>
            </a:r>
            <a:r>
              <a:rPr lang="uk-UA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Робота з ботом/ </a:t>
            </a:r>
            <a:r>
              <a:rPr lang="en-GB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Step 3.</a:t>
            </a:r>
            <a:r>
              <a:rPr lang="uk-UA" sz="3600" b="1" dirty="0">
                <a:solidFill>
                  <a:srgbClr val="2CB86B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3600" b="1" dirty="0"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Working with the 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2D0F7-A346-9F47-79B2-9629961AE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187" y="1155975"/>
            <a:ext cx="3163253" cy="509847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CEA6111-C0DC-F6A4-F5AA-E7C053EE5CA1}"/>
              </a:ext>
            </a:extLst>
          </p:cNvPr>
          <p:cNvSpPr/>
          <p:nvPr/>
        </p:nvSpPr>
        <p:spPr>
          <a:xfrm>
            <a:off x="7603188" y="3001818"/>
            <a:ext cx="2390557" cy="517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39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880FB-56F1-1970-72EA-B21FAEFF1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D26A-D58F-64A7-439D-90347673A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1" y="1450109"/>
            <a:ext cx="10954326" cy="453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uk-UA" b="1" dirty="0">
                <a:solidFill>
                  <a:srgbClr val="FF0000"/>
                </a:solidFill>
              </a:rPr>
              <a:t>Звертаємо Вашу увагу на наступне: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1800" b="1" dirty="0"/>
              <a:t>Бот є інтелектуальною власністю відділу автотранспорту!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1800" b="1" dirty="0"/>
              <a:t>Програмне забезпечення боту має обмежений доступ тільки для працівників відділу автотранспорту, та в жодному разі не використовується сторонніми особами або компаніями.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1800" b="1" dirty="0"/>
              <a:t>Бот не зберігає внутрішню документацію </a:t>
            </a:r>
            <a:r>
              <a:rPr lang="en-GB" sz="1800" b="1" dirty="0"/>
              <a:t>NPA, </a:t>
            </a:r>
            <a:r>
              <a:rPr lang="uk-UA" sz="1800" b="1" dirty="0"/>
              <a:t>він лише пересилає повідомлення, відповідно до внутрішніх правил безпеки організації </a:t>
            </a:r>
            <a:r>
              <a:rPr lang="en-GB" sz="1800" b="1" dirty="0"/>
              <a:t>NPA </a:t>
            </a:r>
            <a:r>
              <a:rPr lang="uk-UA" sz="1800" b="1" dirty="0"/>
              <a:t>Україна.</a:t>
            </a:r>
            <a:r>
              <a:rPr lang="en-GB" sz="1800" dirty="0"/>
              <a:t> </a:t>
            </a:r>
            <a:endParaRPr lang="uk-UA" sz="1800" dirty="0"/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Please note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bot is the intellectual property of the Fleet Department.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bot’s software has restricted access exclusively for Fleet Department staff</a:t>
            </a:r>
            <a:r>
              <a:rPr lang="uk-U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is by no means used by external individuals or companies.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bot does not store NPA’s internal documentation; it only forwards messages in accordance with the internal security regulations of NPA Ukraine.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6CFA38D-4893-5FDE-67B2-171C664B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60" b="1029"/>
          <a:stretch>
            <a:fillRect/>
          </a:stretch>
        </p:blipFill>
        <p:spPr>
          <a:xfrm>
            <a:off x="0" y="6356722"/>
            <a:ext cx="12192000" cy="128054"/>
          </a:xfrm>
          <a:prstGeom prst="rect">
            <a:avLst/>
          </a:prstGeom>
        </p:spPr>
      </p:pic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900B458C-BE6F-D35C-D5E6-94D6DD8ADC26}"/>
              </a:ext>
            </a:extLst>
          </p:cNvPr>
          <p:cNvSpPr txBox="1">
            <a:spLocks/>
          </p:cNvSpPr>
          <p:nvPr/>
        </p:nvSpPr>
        <p:spPr>
          <a:xfrm>
            <a:off x="424873" y="184728"/>
            <a:ext cx="11236036" cy="1265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  <a:p>
            <a:pPr algn="ctr"/>
            <a:r>
              <a:rPr lang="uk-UA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Важливо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!</a:t>
            </a:r>
            <a:r>
              <a:rPr lang="uk-UA" sz="3600" b="1" dirty="0">
                <a:solidFill>
                  <a:schemeClr val="tx1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/ 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Important !</a:t>
            </a:r>
            <a:endParaRPr lang="en-GB" sz="3600" b="1" dirty="0">
              <a:solidFill>
                <a:srgbClr val="FF000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3496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184</TotalTime>
  <Words>549</Words>
  <Application>Microsoft Office PowerPoint</Application>
  <PresentationFormat>Широкоэкранный</PresentationFormat>
  <Paragraphs>67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 2013–2022</vt:lpstr>
      <vt:lpstr>Презентация PowerPoint</vt:lpstr>
      <vt:lpstr> The bot was created to simplify working with paper reports. Now, documents related to vehicles can be filled out directly online in just a few minutes using the bot. To use it, you need to be a Telegram platform user. STEP-BY-STEP INSTRUCTIONS ARE PROVIDED BELOW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Shevchenko</dc:creator>
  <cp:lastModifiedBy>Oleksandr Rudnov</cp:lastModifiedBy>
  <cp:revision>1</cp:revision>
  <dcterms:created xsi:type="dcterms:W3CDTF">2025-09-16T06:46:56Z</dcterms:created>
  <dcterms:modified xsi:type="dcterms:W3CDTF">2025-09-17T06:00:59Z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